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9" r:id="rId3"/>
    <p:sldId id="256" r:id="rId4"/>
    <p:sldId id="260" r:id="rId5"/>
    <p:sldId id="261" r:id="rId6"/>
    <p:sldId id="262" r:id="rId7"/>
    <p:sldId id="263" r:id="rId8"/>
    <p:sldId id="265" r:id="rId9"/>
    <p:sldId id="258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15" autoAdjust="0"/>
    <p:restoredTop sz="94660"/>
  </p:normalViewPr>
  <p:slideViewPr>
    <p:cSldViewPr snapToGrid="0">
      <p:cViewPr varScale="1">
        <p:scale>
          <a:sx n="73" d="100"/>
          <a:sy n="73" d="100"/>
        </p:scale>
        <p:origin x="1236" y="7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7291A-5B72-4E27-8954-1FB3FC80CCDD}" type="datetimeFigureOut">
              <a:rPr lang="es-CO" smtClean="0"/>
              <a:t>1/05/2019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8134A-EAC3-4EA0-81EE-F2B531F8BA6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155553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7291A-5B72-4E27-8954-1FB3FC80CCDD}" type="datetimeFigureOut">
              <a:rPr lang="es-CO" smtClean="0"/>
              <a:t>1/05/2019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8134A-EAC3-4EA0-81EE-F2B531F8BA6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2435547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7291A-5B72-4E27-8954-1FB3FC80CCDD}" type="datetimeFigureOut">
              <a:rPr lang="es-CO" smtClean="0"/>
              <a:t>1/05/2019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8134A-EAC3-4EA0-81EE-F2B531F8BA6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7072292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7291A-5B72-4E27-8954-1FB3FC80CCDD}" type="datetimeFigureOut">
              <a:rPr lang="es-CO" smtClean="0"/>
              <a:t>1/05/2019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8134A-EAC3-4EA0-81EE-F2B531F8BA6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7853496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7291A-5B72-4E27-8954-1FB3FC80CCDD}" type="datetimeFigureOut">
              <a:rPr lang="es-CO" smtClean="0"/>
              <a:t>1/05/2019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8134A-EAC3-4EA0-81EE-F2B531F8BA6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759835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7291A-5B72-4E27-8954-1FB3FC80CCDD}" type="datetimeFigureOut">
              <a:rPr lang="es-CO" smtClean="0"/>
              <a:t>1/05/2019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8134A-EAC3-4EA0-81EE-F2B531F8BA6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6651000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7291A-5B72-4E27-8954-1FB3FC80CCDD}" type="datetimeFigureOut">
              <a:rPr lang="es-CO" smtClean="0"/>
              <a:t>1/05/2019</a:t>
            </a:fld>
            <a:endParaRPr lang="es-CO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8134A-EAC3-4EA0-81EE-F2B531F8BA6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918037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7291A-5B72-4E27-8954-1FB3FC80CCDD}" type="datetimeFigureOut">
              <a:rPr lang="es-CO" smtClean="0"/>
              <a:t>1/05/2019</a:t>
            </a:fld>
            <a:endParaRPr lang="es-C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8134A-EAC3-4EA0-81EE-F2B531F8BA6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9028874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7291A-5B72-4E27-8954-1FB3FC80CCDD}" type="datetimeFigureOut">
              <a:rPr lang="es-CO" smtClean="0"/>
              <a:t>1/05/2019</a:t>
            </a:fld>
            <a:endParaRPr lang="es-CO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8134A-EAC3-4EA0-81EE-F2B531F8BA6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185600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7291A-5B72-4E27-8954-1FB3FC80CCDD}" type="datetimeFigureOut">
              <a:rPr lang="es-CO" smtClean="0"/>
              <a:t>1/05/2019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8134A-EAC3-4EA0-81EE-F2B531F8BA6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2900681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7291A-5B72-4E27-8954-1FB3FC80CCDD}" type="datetimeFigureOut">
              <a:rPr lang="es-CO" smtClean="0"/>
              <a:t>1/05/2019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8134A-EAC3-4EA0-81EE-F2B531F8BA6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8878037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97291A-5B72-4E27-8954-1FB3FC80CCDD}" type="datetimeFigureOut">
              <a:rPr lang="es-CO" smtClean="0"/>
              <a:t>1/05/2019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E8134A-EAC3-4EA0-81EE-F2B531F8BA6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843285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504093" y="2098432"/>
            <a:ext cx="7944503" cy="1833488"/>
          </a:xfrm>
        </p:spPr>
        <p:txBody>
          <a:bodyPr>
            <a:normAutofit/>
          </a:bodyPr>
          <a:lstStyle/>
          <a:p>
            <a:r>
              <a:rPr lang="es-CO" dirty="0" smtClean="0">
                <a:solidFill>
                  <a:schemeClr val="bg2">
                    <a:lumMod val="10000"/>
                  </a:schemeClr>
                </a:solidFill>
                <a:latin typeface="Berlin Sans FB" panose="020E0602020502020306" pitchFamily="34" charset="0"/>
              </a:rPr>
              <a:t>Proyecto </a:t>
            </a:r>
            <a:r>
              <a:rPr lang="es-CO" dirty="0" err="1" smtClean="0">
                <a:solidFill>
                  <a:schemeClr val="bg2">
                    <a:lumMod val="10000"/>
                  </a:schemeClr>
                </a:solidFill>
                <a:latin typeface="Berlin Sans FB" panose="020E0602020502020306" pitchFamily="34" charset="0"/>
              </a:rPr>
              <a:t>Game</a:t>
            </a:r>
            <a:r>
              <a:rPr lang="es-CO" dirty="0" smtClean="0">
                <a:solidFill>
                  <a:schemeClr val="bg2">
                    <a:lumMod val="10000"/>
                  </a:schemeClr>
                </a:solidFill>
                <a:latin typeface="Berlin Sans FB" panose="020E0602020502020306" pitchFamily="34" charset="0"/>
              </a:rPr>
              <a:t> Places </a:t>
            </a:r>
            <a:endParaRPr lang="es-CO" dirty="0">
              <a:solidFill>
                <a:schemeClr val="bg2">
                  <a:lumMod val="10000"/>
                </a:schemeClr>
              </a:solidFill>
              <a:latin typeface="Berlin Sans FB" panose="020E0602020502020306" pitchFamily="34" charset="0"/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96398" y="6334699"/>
            <a:ext cx="3913742" cy="399362"/>
          </a:xfrm>
        </p:spPr>
        <p:txBody>
          <a:bodyPr>
            <a:normAutofit lnSpcReduction="10000"/>
          </a:bodyPr>
          <a:lstStyle/>
          <a:p>
            <a:pPr algn="l"/>
            <a:r>
              <a:rPr lang="es-CO" dirty="0" smtClean="0"/>
              <a:t>Fecha: 2 de Mayo</a:t>
            </a:r>
            <a:r>
              <a:rPr lang="es-CO" dirty="0"/>
              <a:t> </a:t>
            </a:r>
            <a:r>
              <a:rPr lang="es-CO" dirty="0" smtClean="0"/>
              <a:t>2019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97474530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/>
        </p:nvSpPr>
        <p:spPr>
          <a:xfrm>
            <a:off x="836022" y="548640"/>
            <a:ext cx="7694023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4400" u="sng" dirty="0" smtClean="0">
                <a:solidFill>
                  <a:schemeClr val="accent1">
                    <a:lumMod val="75000"/>
                  </a:schemeClr>
                </a:solidFill>
                <a:latin typeface="Berlin Sans FB" panose="020E0602020502020306" pitchFamily="34" charset="0"/>
              </a:rPr>
              <a:t>Tienda virtual </a:t>
            </a:r>
            <a:r>
              <a:rPr lang="es-CO" sz="4400" u="sng" dirty="0" err="1" smtClean="0">
                <a:solidFill>
                  <a:schemeClr val="accent1">
                    <a:lumMod val="75000"/>
                  </a:schemeClr>
                </a:solidFill>
                <a:latin typeface="Berlin Sans FB" panose="020E0602020502020306" pitchFamily="34" charset="0"/>
              </a:rPr>
              <a:t>Game</a:t>
            </a:r>
            <a:r>
              <a:rPr lang="es-CO" sz="4400" u="sng" dirty="0" smtClean="0">
                <a:solidFill>
                  <a:schemeClr val="accent1">
                    <a:lumMod val="75000"/>
                  </a:schemeClr>
                </a:solidFill>
                <a:latin typeface="Berlin Sans FB" panose="020E0602020502020306" pitchFamily="34" charset="0"/>
              </a:rPr>
              <a:t> Places</a:t>
            </a:r>
            <a:endParaRPr lang="en-US" sz="4400" u="sng" dirty="0">
              <a:solidFill>
                <a:schemeClr val="accent1">
                  <a:lumMod val="75000"/>
                </a:schemeClr>
              </a:solidFill>
              <a:latin typeface="Berlin Sans FB" panose="020E0602020502020306" pitchFamily="34" charset="0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011" y="1995190"/>
            <a:ext cx="8480997" cy="3669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032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0" y="418980"/>
            <a:ext cx="9015046" cy="882282"/>
          </a:xfrm>
        </p:spPr>
        <p:txBody>
          <a:bodyPr>
            <a:normAutofit fontScale="90000"/>
          </a:bodyPr>
          <a:lstStyle/>
          <a:p>
            <a:r>
              <a:rPr lang="es-CO" dirty="0" smtClean="0">
                <a:latin typeface="Berlin Sans FB" panose="020E0602020502020306" pitchFamily="34" charset="0"/>
              </a:rPr>
              <a:t>Descripción del problema</a:t>
            </a:r>
            <a:endParaRPr lang="es-CO" dirty="0">
              <a:latin typeface="Berlin Sans FB" panose="020E0602020502020306" pitchFamily="34" charset="0"/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809897" y="2197381"/>
            <a:ext cx="7315200" cy="24458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CO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En la actualidad el mercado de los videojuegos no para de crecer, muchas personas desean adquirir diferentes videojuegos sin tener que desplazarse. La microempresa de ventas de videojuegos está limitada a las ventas por </a:t>
            </a:r>
            <a:r>
              <a:rPr lang="es-CO" sz="24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mostrador</a:t>
            </a:r>
            <a:r>
              <a:rPr lang="es-CO" sz="24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tampoco </a:t>
            </a:r>
            <a:r>
              <a:rPr lang="es-CO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tiene un sistema que permita fidelizar a sus clientes por medio de ofertas especiales.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8934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CO" dirty="0" smtClean="0">
                <a:latin typeface="Berlin Sans FB" panose="020E0602020502020306" pitchFamily="34" charset="0"/>
              </a:rPr>
              <a:t/>
            </a:r>
            <a:br>
              <a:rPr lang="es-CO" dirty="0" smtClean="0">
                <a:latin typeface="Berlin Sans FB" panose="020E0602020502020306" pitchFamily="34" charset="0"/>
              </a:rPr>
            </a:br>
            <a:r>
              <a:rPr lang="es-CO" dirty="0" smtClean="0">
                <a:latin typeface="Berlin Sans FB" panose="020E0602020502020306" pitchFamily="34" charset="0"/>
              </a:rPr>
              <a:t>Descripción de la propuesta</a:t>
            </a:r>
            <a:endParaRPr lang="es-CO" dirty="0">
              <a:latin typeface="Berlin Sans FB" panose="020E0602020502020306" pitchFamily="34" charset="0"/>
            </a:endParaRP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628650" y="2586445"/>
            <a:ext cx="7886700" cy="3590517"/>
          </a:xfrm>
        </p:spPr>
        <p:txBody>
          <a:bodyPr>
            <a:normAutofit/>
          </a:bodyPr>
          <a:lstStyle/>
          <a:p>
            <a:r>
              <a:rPr lang="es-ES" dirty="0"/>
              <a:t>Idea de </a:t>
            </a:r>
            <a:r>
              <a:rPr lang="es-ES" dirty="0" smtClean="0"/>
              <a:t>proyecto Página </a:t>
            </a:r>
            <a:r>
              <a:rPr lang="es-ES" dirty="0"/>
              <a:t>web para la implementación de una tienda virtual de videojuegos con sistema electrónico de pago. Modelo de </a:t>
            </a:r>
            <a:r>
              <a:rPr lang="es-ES" dirty="0" smtClean="0"/>
              <a:t>negocio Nuestro </a:t>
            </a:r>
            <a:r>
              <a:rPr lang="es-ES" dirty="0"/>
              <a:t>modelo se basa en la venta directa de </a:t>
            </a:r>
            <a:r>
              <a:rPr lang="es-ES" dirty="0" smtClean="0"/>
              <a:t>videojuegos</a:t>
            </a:r>
            <a:endParaRPr lang="es-CO" dirty="0" smtClean="0"/>
          </a:p>
        </p:txBody>
      </p:sp>
    </p:spTree>
    <p:extLst>
      <p:ext uri="{BB962C8B-B14F-4D97-AF65-F5344CB8AC3E}">
        <p14:creationId xmlns:p14="http://schemas.microsoft.com/office/powerpoint/2010/main" val="3066641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CO" dirty="0" smtClean="0">
                <a:latin typeface="Berlin Sans FB" panose="020E0602020502020306" pitchFamily="34" charset="0"/>
              </a:rPr>
              <a:t/>
            </a:r>
            <a:br>
              <a:rPr lang="es-CO" dirty="0" smtClean="0">
                <a:latin typeface="Berlin Sans FB" panose="020E0602020502020306" pitchFamily="34" charset="0"/>
              </a:rPr>
            </a:br>
            <a:r>
              <a:rPr lang="es-CO" dirty="0" smtClean="0">
                <a:latin typeface="Berlin Sans FB" panose="020E0602020502020306" pitchFamily="34" charset="0"/>
              </a:rPr>
              <a:t>Justificación</a:t>
            </a:r>
            <a:endParaRPr lang="es-CO" dirty="0">
              <a:latin typeface="Berlin Sans FB" panose="020E0602020502020306" pitchFamily="34" charset="0"/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28650" y="2194559"/>
            <a:ext cx="7886700" cy="3982403"/>
          </a:xfrm>
        </p:spPr>
        <p:txBody>
          <a:bodyPr>
            <a:normAutofit/>
          </a:bodyPr>
          <a:lstStyle/>
          <a:p>
            <a:r>
              <a:rPr lang="es-CO" dirty="0"/>
              <a:t>El propósito del proyecto es crear una página web para una microempresa de ventas de videojuegos y así proporcionar una herramienta donde los clientes puedan acceder a la información de los productos, brindando un recurso de multimedia donde ellos podrán los diferentes tráileres de los videojuegos que </a:t>
            </a:r>
            <a:r>
              <a:rPr lang="es-CO" dirty="0" smtClean="0"/>
              <a:t>desean y así mismo realizar pagos online.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2637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628650" y="271342"/>
            <a:ext cx="7886700" cy="889243"/>
          </a:xfrm>
        </p:spPr>
        <p:txBody>
          <a:bodyPr>
            <a:normAutofit/>
          </a:bodyPr>
          <a:lstStyle/>
          <a:p>
            <a:pPr algn="ctr"/>
            <a:r>
              <a:rPr lang="es-CO" dirty="0" smtClean="0">
                <a:latin typeface="Berlin Sans FB" panose="020E0602020502020306" pitchFamily="34" charset="0"/>
              </a:rPr>
              <a:t>Proceso Actual</a:t>
            </a:r>
            <a:endParaRPr lang="es-CO" dirty="0">
              <a:latin typeface="Berlin Sans FB" panose="020E0602020502020306" pitchFamily="34" charset="0"/>
            </a:endParaRP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530479" y="1497378"/>
            <a:ext cx="7886700" cy="3712552"/>
          </a:xfrm>
        </p:spPr>
        <p:txBody>
          <a:bodyPr/>
          <a:lstStyle/>
          <a:p>
            <a:endParaRPr lang="es-CO" dirty="0" smtClean="0"/>
          </a:p>
          <a:p>
            <a:r>
              <a:rPr lang="es-CO" dirty="0"/>
              <a:t>Actualmente los clientes se dirigen directamente a las tiendas, piden su video juego, si está disponible, el vendedor le muestra la película, luego el cliente puede ensayarla si desea y si le gusta, paga entonces el vendedor procede a hacerle una factura manual pidiendo los datos básicos del </a:t>
            </a:r>
            <a:r>
              <a:rPr lang="es-CO"/>
              <a:t>cliente</a:t>
            </a:r>
            <a:r>
              <a:rPr lang="es-CO" smtClean="0"/>
              <a:t>. </a:t>
            </a:r>
            <a:endParaRPr lang="en-US" dirty="0"/>
          </a:p>
          <a:p>
            <a:endParaRPr lang="es-CO" dirty="0"/>
          </a:p>
        </p:txBody>
      </p:sp>
      <p:pic>
        <p:nvPicPr>
          <p:cNvPr id="6" name="5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9323" y="3906104"/>
            <a:ext cx="2935711" cy="2607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014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628650" y="271342"/>
            <a:ext cx="7886700" cy="889243"/>
          </a:xfrm>
        </p:spPr>
        <p:txBody>
          <a:bodyPr>
            <a:normAutofit fontScale="90000"/>
          </a:bodyPr>
          <a:lstStyle/>
          <a:p>
            <a:pPr algn="ctr"/>
            <a:r>
              <a:rPr lang="es-CO" dirty="0" smtClean="0">
                <a:latin typeface="Berlin Sans FB" panose="020E0602020502020306" pitchFamily="34" charset="0"/>
              </a:rPr>
              <a:t>Diagrama de </a:t>
            </a:r>
            <a:r>
              <a:rPr lang="es-CO" dirty="0" smtClean="0">
                <a:latin typeface="Berlin Sans FB" panose="020E0602020502020306" pitchFamily="34" charset="0"/>
              </a:rPr>
              <a:t>casos de usos Acciones del sistema</a:t>
            </a:r>
            <a:endParaRPr lang="es-CO" dirty="0">
              <a:latin typeface="Berlin Sans FB" panose="020E0602020502020306" pitchFamily="34" charset="0"/>
            </a:endParaRPr>
          </a:p>
        </p:txBody>
      </p:sp>
      <p:pic>
        <p:nvPicPr>
          <p:cNvPr id="3" name="Marcador de contenido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1885" y="1382900"/>
            <a:ext cx="8530045" cy="4794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403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628650" y="271342"/>
            <a:ext cx="7886700" cy="889243"/>
          </a:xfrm>
        </p:spPr>
        <p:txBody>
          <a:bodyPr>
            <a:normAutofit/>
          </a:bodyPr>
          <a:lstStyle/>
          <a:p>
            <a:pPr algn="ctr"/>
            <a:r>
              <a:rPr lang="es-CO" dirty="0" smtClean="0">
                <a:latin typeface="Berlin Sans FB" panose="020E0602020502020306" pitchFamily="34" charset="0"/>
              </a:rPr>
              <a:t>Diagrama de </a:t>
            </a:r>
            <a:r>
              <a:rPr lang="es-CO" dirty="0" smtClean="0">
                <a:latin typeface="Berlin Sans FB" panose="020E0602020502020306" pitchFamily="34" charset="0"/>
              </a:rPr>
              <a:t>Clases</a:t>
            </a:r>
            <a:endParaRPr lang="es-CO" dirty="0">
              <a:latin typeface="Berlin Sans FB" panose="020E0602020502020306" pitchFamily="34" charset="0"/>
            </a:endParaRPr>
          </a:p>
        </p:txBody>
      </p:sp>
      <p:pic>
        <p:nvPicPr>
          <p:cNvPr id="5" name="Marcador de contenido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7817" y="1410789"/>
            <a:ext cx="7508365" cy="4688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808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121877" y="1627886"/>
            <a:ext cx="4049986" cy="63113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CO" sz="3600" dirty="0" smtClean="0"/>
              <a:t>Gracias!!</a:t>
            </a:r>
            <a:endParaRPr lang="es-CO" sz="3600" dirty="0"/>
          </a:p>
        </p:txBody>
      </p:sp>
      <p:pic>
        <p:nvPicPr>
          <p:cNvPr id="1028" name="Picture 4" descr="https://lh3.googleusercontent.com/zvn6vtaIMx6fMsULIzs9fKguSlBA5A_uoxndAjzfzvg30i5j527nYsV8-73sLuXKsfd0BgCpqfd1yjpk6JPubHl8RrDX2_k4kEv-grOPT6lr7waH3Jkf8pojf6jN29p2K0cAr9irowE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4435" y="2361345"/>
            <a:ext cx="5570169" cy="2785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5647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191</TotalTime>
  <Words>229</Words>
  <Application>Microsoft Office PowerPoint</Application>
  <PresentationFormat>Presentación en pantalla (4:3)</PresentationFormat>
  <Paragraphs>15</Paragraphs>
  <Slides>9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9</vt:i4>
      </vt:variant>
    </vt:vector>
  </HeadingPairs>
  <TitlesOfParts>
    <vt:vector size="15" baseType="lpstr">
      <vt:lpstr>Arial</vt:lpstr>
      <vt:lpstr>Berlin Sans FB</vt:lpstr>
      <vt:lpstr>Calibri</vt:lpstr>
      <vt:lpstr>Calibri Light</vt:lpstr>
      <vt:lpstr>Times New Roman</vt:lpstr>
      <vt:lpstr>Tema de Office</vt:lpstr>
      <vt:lpstr>Proyecto Game Places </vt:lpstr>
      <vt:lpstr>Presentación de PowerPoint</vt:lpstr>
      <vt:lpstr>Descripción del problema</vt:lpstr>
      <vt:lpstr> Descripción de la propuesta</vt:lpstr>
      <vt:lpstr> Justificación</vt:lpstr>
      <vt:lpstr>Proceso Actual</vt:lpstr>
      <vt:lpstr>Diagrama de casos de usos Acciones del sistema</vt:lpstr>
      <vt:lpstr>Diagrama de Clases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Título de la presentación</dc:title>
  <dc:creator>Liceth Catalina Cano Gonzalez</dc:creator>
  <cp:lastModifiedBy>Usuario de Windows</cp:lastModifiedBy>
  <cp:revision>24</cp:revision>
  <dcterms:created xsi:type="dcterms:W3CDTF">2018-02-19T15:27:21Z</dcterms:created>
  <dcterms:modified xsi:type="dcterms:W3CDTF">2019-05-02T03:49:57Z</dcterms:modified>
</cp:coreProperties>
</file>